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4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9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АННЯЯ ПОМОЩЬ\1647368047_22-kartinkin-net-p-krasivie-kartinki-dlya-detskogo-sada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483" y="0"/>
            <a:ext cx="96389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07483" y="2670155"/>
            <a:ext cx="8229600" cy="3849291"/>
          </a:xfrm>
        </p:spPr>
        <p:txBody>
          <a:bodyPr>
            <a:normAutofit/>
          </a:bodyPr>
          <a:lstStyle/>
          <a:p>
            <a:pPr lvl="3" algn="ctr">
              <a:buNone/>
            </a:pPr>
            <a:r>
              <a:rPr lang="ru-RU" sz="4400" i="1" dirty="0"/>
              <a:t>Работа специалистов Центра в системе оказания услуг ранней помощи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556792"/>
            <a:ext cx="7092201" cy="994440"/>
          </a:xfrm>
        </p:spPr>
        <p:txBody>
          <a:bodyPr>
            <a:normAutofit fontScale="90000"/>
          </a:bodyPr>
          <a:lstStyle/>
          <a:p>
            <a:r>
              <a:rPr lang="ru-RU" sz="3600" i="1" dirty="0"/>
              <a:t>МБУ «Центр </a:t>
            </a:r>
            <a:r>
              <a:rPr lang="ru-RU" sz="3600" i="1" dirty="0" err="1"/>
              <a:t>психолго-медико-социального</a:t>
            </a:r>
            <a:r>
              <a:rPr lang="ru-RU" sz="3600" i="1" dirty="0"/>
              <a:t> сопровождения </a:t>
            </a:r>
            <a:r>
              <a:rPr lang="ru-RU" i="1" dirty="0"/>
              <a:t>№85»</a:t>
            </a:r>
          </a:p>
        </p:txBody>
      </p:sp>
      <p:pic>
        <p:nvPicPr>
          <p:cNvPr id="4" name="Рисунок 3" descr="D:\Мои документы\Мои рисунки\эмблема1.bmp">
            <a:extLst>
              <a:ext uri="{FF2B5EF4-FFF2-40B4-BE49-F238E27FC236}">
                <a16:creationId xmlns:a16="http://schemas.microsoft.com/office/drawing/2014/main" id="{070F5617-3D18-48DC-BBDB-1B786C854356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126993" y="116632"/>
            <a:ext cx="983807" cy="92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РАННЯЯ ПОМОЩЬ\ранняя 2020-2021\1616572717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4989">
            <a:off x="755576" y="2564904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РАННЯЯ ПОМОЩЬ\1614552526_49-p-detskie-kartinki-na-belom-fone-5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313184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0350" y="2764976"/>
            <a:ext cx="5184576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Коррекционно-развивающая программа по преодолению задержки речевого развития у детей раннего возраста (от 0 до 3 лет).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6336704" cy="2736304"/>
          </a:xfrm>
        </p:spPr>
        <p:txBody>
          <a:bodyPr>
            <a:noAutofit/>
          </a:bodyPr>
          <a:lstStyle/>
          <a:p>
            <a:r>
              <a:rPr lang="ru-RU" sz="2800" i="1" dirty="0"/>
              <a:t>Кукушкина Елена Анатольевна – </a:t>
            </a:r>
            <a:br>
              <a:rPr lang="ru-RU" sz="2800" i="1" dirty="0"/>
            </a:br>
            <a:r>
              <a:rPr lang="ru-RU" sz="2800" i="1" dirty="0"/>
              <a:t>учитель – логопед</a:t>
            </a:r>
            <a:br>
              <a:rPr lang="ru-RU" sz="3600" i="1" dirty="0"/>
            </a:br>
            <a:r>
              <a:rPr lang="ru-RU" sz="2800" i="1" dirty="0"/>
              <a:t>первой квалификационной категории</a:t>
            </a:r>
            <a:br>
              <a:rPr lang="ru-RU" sz="2800" i="1" dirty="0"/>
            </a:br>
            <a:br>
              <a:rPr lang="ru-RU" sz="3600" i="1" dirty="0"/>
            </a:br>
            <a:endParaRPr lang="ru-RU" sz="36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РАННЯЯ ПОМОЩЬ\image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120" y="2204864"/>
            <a:ext cx="3690470" cy="4248472"/>
          </a:xfrm>
          <a:prstGeom prst="rect">
            <a:avLst/>
          </a:prstGeom>
          <a:solidFill>
            <a:schemeClr val="bg2">
              <a:lumMod val="90000"/>
            </a:schemeClr>
          </a:solidFill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1143000"/>
          </a:xfrm>
        </p:spPr>
        <p:txBody>
          <a:bodyPr>
            <a:normAutofit/>
          </a:bodyPr>
          <a:lstStyle/>
          <a:p>
            <a:r>
              <a:rPr lang="ru-RU" i="1" dirty="0"/>
              <a:t>Направления в работе: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Коррекционно-развивающие занятия</a:t>
            </a:r>
            <a:r>
              <a:rPr lang="ru-RU" i="1" dirty="0"/>
              <a:t>:</a:t>
            </a:r>
          </a:p>
          <a:p>
            <a:r>
              <a:rPr lang="ru-RU" i="1" dirty="0"/>
              <a:t> коррекция речи детей 0 – 3 лет с задержкой речевого развития, побуждение детей к общению, стимулирование речевого развития, повышение речевой активности ребёнка;</a:t>
            </a:r>
          </a:p>
        </p:txBody>
      </p:sp>
    </p:spTree>
    <p:extLst>
      <p:ext uri="{BB962C8B-B14F-4D97-AF65-F5344CB8AC3E}">
        <p14:creationId xmlns:p14="http://schemas.microsoft.com/office/powerpoint/2010/main" val="2844042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РАННЯЯ ПОМОЩЬ\ранняя 2020-2021\161657265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40" y="2996952"/>
            <a:ext cx="511033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88913"/>
            <a:ext cx="5770563" cy="5040312"/>
          </a:xfrm>
        </p:spPr>
        <p:txBody>
          <a:bodyPr/>
          <a:lstStyle/>
          <a:p>
            <a:r>
              <a:rPr lang="ru-RU" b="1" i="1" dirty="0"/>
              <a:t>Консультирование родителей:</a:t>
            </a:r>
          </a:p>
          <a:p>
            <a:pPr>
              <a:buNone/>
            </a:pPr>
            <a:r>
              <a:rPr lang="ru-RU" i="1" dirty="0"/>
              <a:t>    Установление партнёрских отношений с семьёй каждого ребёнка с целью объединения усилий для коррекции и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042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892480" cy="1584176"/>
          </a:xfrm>
        </p:spPr>
        <p:txBody>
          <a:bodyPr>
            <a:normAutofit fontScale="90000"/>
          </a:bodyPr>
          <a:lstStyle/>
          <a:p>
            <a:r>
              <a:rPr lang="ru-RU" sz="3600" i="1" dirty="0" err="1"/>
              <a:t>Шагиева</a:t>
            </a:r>
            <a:r>
              <a:rPr lang="ru-RU" sz="3600" i="1" dirty="0"/>
              <a:t> Олеся Владимировна  - </a:t>
            </a:r>
            <a:br>
              <a:rPr lang="ru-RU" sz="3600" i="1" dirty="0"/>
            </a:br>
            <a:r>
              <a:rPr lang="ru-RU" sz="3600" i="1" dirty="0"/>
              <a:t>педагог – психолог</a:t>
            </a:r>
            <a:br>
              <a:rPr lang="ru-RU" sz="4000" i="1" dirty="0"/>
            </a:br>
            <a:r>
              <a:rPr lang="ru-RU" i="1" dirty="0"/>
              <a:t> </a:t>
            </a:r>
            <a:r>
              <a:rPr lang="ru-RU" sz="3600" i="1" dirty="0"/>
              <a:t>первой квалификационной категории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704" y="1901842"/>
            <a:ext cx="5554960" cy="4797152"/>
          </a:xfrm>
        </p:spPr>
        <p:txBody>
          <a:bodyPr/>
          <a:lstStyle/>
          <a:p>
            <a:r>
              <a:rPr lang="ru-RU" i="1" dirty="0"/>
              <a:t>Программа консультирования родителей имеющих детей раннего возраста «Рука в руке»:</a:t>
            </a:r>
          </a:p>
          <a:p>
            <a:pPr>
              <a:buNone/>
            </a:pPr>
            <a:r>
              <a:rPr lang="ru-RU" i="1" dirty="0"/>
              <a:t>   Организация сопровождения развития детей раннего возраста в семье</a:t>
            </a:r>
          </a:p>
        </p:txBody>
      </p:sp>
      <p:pic>
        <p:nvPicPr>
          <p:cNvPr id="5" name="Picture 2" descr="E:\РАННЯЯ ПОМОЩЬ\03c2bd843510e63a323b606c60074f9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672" y="1988840"/>
            <a:ext cx="389232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373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1844824"/>
          </a:xfrm>
        </p:spPr>
        <p:txBody>
          <a:bodyPr>
            <a:normAutofit/>
          </a:bodyPr>
          <a:lstStyle/>
          <a:p>
            <a:r>
              <a:rPr lang="ru-RU" sz="3200" i="1" dirty="0"/>
              <a:t>Программа коррекционно-развивающих занятий «</a:t>
            </a:r>
            <a:r>
              <a:rPr lang="ru-RU" sz="3200" i="1" dirty="0" err="1"/>
              <a:t>Вырастайка</a:t>
            </a:r>
            <a:r>
              <a:rPr lang="ru-RU" sz="3200" i="1" dirty="0"/>
              <a:t>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903129"/>
            <a:ext cx="4618856" cy="30963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Поддержка социального и эмоционального развития ребенка, его взаимодействия с родителями и другими детьми.</a:t>
            </a:r>
          </a:p>
        </p:txBody>
      </p:sp>
      <p:pic>
        <p:nvPicPr>
          <p:cNvPr id="5" name="Picture 2" descr="E:\РАННЯЯ ПОМОЩЬ\ранняя 2020-2021\1616572688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472" y="1853815"/>
            <a:ext cx="3619501" cy="477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815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139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МБУ «Центр психолго-медико-социального сопровождения №85»</vt:lpstr>
      <vt:lpstr>Кукушкина Елена Анатольевна –  учитель – логопед первой квалификационной категории  </vt:lpstr>
      <vt:lpstr>Направления в работе:</vt:lpstr>
      <vt:lpstr>Презентация PowerPoint</vt:lpstr>
      <vt:lpstr>Шагиева Олеся Владимировна  -  педагог – психолог  первой квалификационной категории  </vt:lpstr>
      <vt:lpstr>Программа коррекционно-развивающих занятий «Вырастайка»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МБУ «Центр психолго-медико-социального сопровождения №85»</dc:title>
  <dc:creator>User</dc:creator>
  <cp:lastModifiedBy>Ирина</cp:lastModifiedBy>
  <cp:revision>14</cp:revision>
  <dcterms:created xsi:type="dcterms:W3CDTF">2022-09-12T06:35:31Z</dcterms:created>
  <dcterms:modified xsi:type="dcterms:W3CDTF">2022-09-12T09:07:10Z</dcterms:modified>
</cp:coreProperties>
</file>